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9"/>
  </p:notesMasterIdLst>
  <p:handoutMasterIdLst>
    <p:handoutMasterId r:id="rId10"/>
  </p:handoutMasterIdLst>
  <p:sldIdLst>
    <p:sldId id="430" r:id="rId5"/>
    <p:sldId id="419" r:id="rId6"/>
    <p:sldId id="429" r:id="rId7"/>
    <p:sldId id="427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72"/>
    <a:srgbClr val="AD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0" autoAdjust="0"/>
    <p:restoredTop sz="95382" autoAdjust="0"/>
  </p:normalViewPr>
  <p:slideViewPr>
    <p:cSldViewPr>
      <p:cViewPr>
        <p:scale>
          <a:sx n="60" d="100"/>
          <a:sy n="60" d="100"/>
        </p:scale>
        <p:origin x="-750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limberg\Documents\My%20Documents\Nancy\GOB%202013\Corn%20Oil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       Corn Oil Flow (gpm)    </a:t>
            </a:r>
          </a:p>
        </c:rich>
      </c:tx>
      <c:layout>
        <c:manualLayout>
          <c:xMode val="edge"/>
          <c:yMode val="edge"/>
          <c:x val="0.27373068432671083"/>
          <c:y val="2.240896358543417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505518763796909E-2"/>
          <c:y val="0.15686274509803921"/>
          <c:w val="0.86975717439293598"/>
          <c:h val="0.74789915966386555"/>
        </c:manualLayout>
      </c:layout>
      <c:lineChart>
        <c:grouping val="standard"/>
        <c:varyColors val="0"/>
        <c:ser>
          <c:idx val="0"/>
          <c:order val="0"/>
          <c:tx>
            <c:strRef>
              <c:f>Date!$E$2</c:f>
              <c:strCache>
                <c:ptCount val="1"/>
                <c:pt idx="0">
                  <c:v>Total Corn Oil Flow</c:v>
                </c:pt>
              </c:strCache>
            </c:strRef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val>
            <c:numRef>
              <c:f>Date!$E$3:$E$226</c:f>
              <c:numCache>
                <c:formatCode>General</c:formatCode>
                <c:ptCount val="224"/>
                <c:pt idx="0">
                  <c:v>7.7900000000000009</c:v>
                </c:pt>
                <c:pt idx="1">
                  <c:v>8.6000000000000014</c:v>
                </c:pt>
                <c:pt idx="2">
                  <c:v>8.4499999999999993</c:v>
                </c:pt>
                <c:pt idx="3">
                  <c:v>8.6900000000000013</c:v>
                </c:pt>
                <c:pt idx="4">
                  <c:v>8.5399999999999991</c:v>
                </c:pt>
                <c:pt idx="5">
                  <c:v>8.8000000000000007</c:v>
                </c:pt>
                <c:pt idx="6">
                  <c:v>8.67</c:v>
                </c:pt>
                <c:pt idx="7">
                  <c:v>9</c:v>
                </c:pt>
                <c:pt idx="8">
                  <c:v>9.0100000000000016</c:v>
                </c:pt>
                <c:pt idx="9">
                  <c:v>8.5300000000000011</c:v>
                </c:pt>
                <c:pt idx="10">
                  <c:v>8.64</c:v>
                </c:pt>
                <c:pt idx="11">
                  <c:v>8.75</c:v>
                </c:pt>
                <c:pt idx="12">
                  <c:v>8.4499999999999993</c:v>
                </c:pt>
                <c:pt idx="13">
                  <c:v>8.67</c:v>
                </c:pt>
                <c:pt idx="14">
                  <c:v>8.66</c:v>
                </c:pt>
                <c:pt idx="15">
                  <c:v>8.48</c:v>
                </c:pt>
                <c:pt idx="16">
                  <c:v>8.23</c:v>
                </c:pt>
                <c:pt idx="17">
                  <c:v>8.32</c:v>
                </c:pt>
                <c:pt idx="18">
                  <c:v>8.66</c:v>
                </c:pt>
                <c:pt idx="19">
                  <c:v>8.57</c:v>
                </c:pt>
                <c:pt idx="20">
                  <c:v>8.67</c:v>
                </c:pt>
                <c:pt idx="21">
                  <c:v>8.9700000000000006</c:v>
                </c:pt>
                <c:pt idx="22">
                  <c:v>8.879999999999999</c:v>
                </c:pt>
                <c:pt idx="23">
                  <c:v>8.35</c:v>
                </c:pt>
                <c:pt idx="24">
                  <c:v>7.9399999999999995</c:v>
                </c:pt>
                <c:pt idx="25">
                  <c:v>7.9</c:v>
                </c:pt>
                <c:pt idx="26">
                  <c:v>8.5500000000000007</c:v>
                </c:pt>
                <c:pt idx="27">
                  <c:v>8.99</c:v>
                </c:pt>
                <c:pt idx="28">
                  <c:v>8.31</c:v>
                </c:pt>
                <c:pt idx="29">
                  <c:v>8.5</c:v>
                </c:pt>
                <c:pt idx="30">
                  <c:v>8.370000000000001</c:v>
                </c:pt>
                <c:pt idx="31">
                  <c:v>8.23</c:v>
                </c:pt>
                <c:pt idx="32">
                  <c:v>8.27</c:v>
                </c:pt>
                <c:pt idx="33">
                  <c:v>8.64</c:v>
                </c:pt>
                <c:pt idx="34">
                  <c:v>8.68</c:v>
                </c:pt>
                <c:pt idx="35">
                  <c:v>8.27</c:v>
                </c:pt>
                <c:pt idx="36">
                  <c:v>8.379999999999999</c:v>
                </c:pt>
                <c:pt idx="37">
                  <c:v>9.41</c:v>
                </c:pt>
                <c:pt idx="38">
                  <c:v>7.7200000000000006</c:v>
                </c:pt>
                <c:pt idx="39">
                  <c:v>8.99</c:v>
                </c:pt>
                <c:pt idx="40">
                  <c:v>8.77</c:v>
                </c:pt>
                <c:pt idx="41">
                  <c:v>8.57</c:v>
                </c:pt>
                <c:pt idx="42">
                  <c:v>8.68</c:v>
                </c:pt>
                <c:pt idx="43">
                  <c:v>7.12</c:v>
                </c:pt>
                <c:pt idx="44">
                  <c:v>7.23</c:v>
                </c:pt>
                <c:pt idx="45">
                  <c:v>8.49</c:v>
                </c:pt>
                <c:pt idx="46">
                  <c:v>8.59</c:v>
                </c:pt>
                <c:pt idx="47">
                  <c:v>8.370000000000001</c:v>
                </c:pt>
                <c:pt idx="48">
                  <c:v>8.84</c:v>
                </c:pt>
                <c:pt idx="49">
                  <c:v>8.629999999999999</c:v>
                </c:pt>
                <c:pt idx="50">
                  <c:v>8.879999999999999</c:v>
                </c:pt>
                <c:pt idx="51">
                  <c:v>8.69</c:v>
                </c:pt>
                <c:pt idx="52">
                  <c:v>8.7100000000000009</c:v>
                </c:pt>
                <c:pt idx="53">
                  <c:v>8.42</c:v>
                </c:pt>
                <c:pt idx="54">
                  <c:v>8.48</c:v>
                </c:pt>
                <c:pt idx="55">
                  <c:v>8.73</c:v>
                </c:pt>
                <c:pt idx="56">
                  <c:v>8.5100000000000016</c:v>
                </c:pt>
                <c:pt idx="57">
                  <c:v>9.23</c:v>
                </c:pt>
                <c:pt idx="58">
                  <c:v>8.68</c:v>
                </c:pt>
                <c:pt idx="59">
                  <c:v>8.4699999999999989</c:v>
                </c:pt>
                <c:pt idx="60">
                  <c:v>8.58</c:v>
                </c:pt>
                <c:pt idx="61">
                  <c:v>8.1999999999999993</c:v>
                </c:pt>
                <c:pt idx="62">
                  <c:v>8.58</c:v>
                </c:pt>
                <c:pt idx="63">
                  <c:v>8.32</c:v>
                </c:pt>
                <c:pt idx="64">
                  <c:v>8.7200000000000006</c:v>
                </c:pt>
                <c:pt idx="65">
                  <c:v>8.6700000000000017</c:v>
                </c:pt>
                <c:pt idx="66">
                  <c:v>7.8599999999999994</c:v>
                </c:pt>
                <c:pt idx="67">
                  <c:v>8.370000000000001</c:v>
                </c:pt>
                <c:pt idx="68">
                  <c:v>7.85</c:v>
                </c:pt>
                <c:pt idx="69">
                  <c:v>7.88</c:v>
                </c:pt>
                <c:pt idx="70">
                  <c:v>8.5</c:v>
                </c:pt>
                <c:pt idx="71">
                  <c:v>7</c:v>
                </c:pt>
                <c:pt idx="72">
                  <c:v>9.07</c:v>
                </c:pt>
                <c:pt idx="73">
                  <c:v>8.76</c:v>
                </c:pt>
                <c:pt idx="74">
                  <c:v>8.1000000000000014</c:v>
                </c:pt>
                <c:pt idx="75">
                  <c:v>8.4600000000000009</c:v>
                </c:pt>
                <c:pt idx="76">
                  <c:v>8.870000000000001</c:v>
                </c:pt>
                <c:pt idx="77">
                  <c:v>8.34</c:v>
                </c:pt>
                <c:pt idx="78">
                  <c:v>8.61</c:v>
                </c:pt>
                <c:pt idx="79">
                  <c:v>8.59</c:v>
                </c:pt>
                <c:pt idx="80">
                  <c:v>8.4899999999999984</c:v>
                </c:pt>
                <c:pt idx="81">
                  <c:v>8.7100000000000009</c:v>
                </c:pt>
                <c:pt idx="82">
                  <c:v>8.07</c:v>
                </c:pt>
                <c:pt idx="83">
                  <c:v>8.2899999999999991</c:v>
                </c:pt>
                <c:pt idx="84">
                  <c:v>8.7199999999999989</c:v>
                </c:pt>
                <c:pt idx="85">
                  <c:v>8.3000000000000007</c:v>
                </c:pt>
                <c:pt idx="86">
                  <c:v>8.64</c:v>
                </c:pt>
                <c:pt idx="87">
                  <c:v>8.5300000000000011</c:v>
                </c:pt>
                <c:pt idx="88">
                  <c:v>8.0500000000000007</c:v>
                </c:pt>
                <c:pt idx="89">
                  <c:v>8.34</c:v>
                </c:pt>
                <c:pt idx="90">
                  <c:v>8.7800000000000011</c:v>
                </c:pt>
                <c:pt idx="91">
                  <c:v>8.5599999999999987</c:v>
                </c:pt>
                <c:pt idx="92">
                  <c:v>8.629999999999999</c:v>
                </c:pt>
                <c:pt idx="93">
                  <c:v>8.56</c:v>
                </c:pt>
                <c:pt idx="94">
                  <c:v>7.9799999999999995</c:v>
                </c:pt>
                <c:pt idx="95">
                  <c:v>8.49</c:v>
                </c:pt>
                <c:pt idx="96">
                  <c:v>8.66</c:v>
                </c:pt>
                <c:pt idx="97">
                  <c:v>9.48</c:v>
                </c:pt>
                <c:pt idx="98">
                  <c:v>8.879999999999999</c:v>
                </c:pt>
                <c:pt idx="99">
                  <c:v>8.8099999999999987</c:v>
                </c:pt>
                <c:pt idx="100">
                  <c:v>8.6999999999999993</c:v>
                </c:pt>
                <c:pt idx="101">
                  <c:v>8.379999999999999</c:v>
                </c:pt>
                <c:pt idx="102">
                  <c:v>8.39</c:v>
                </c:pt>
                <c:pt idx="103">
                  <c:v>8.83</c:v>
                </c:pt>
                <c:pt idx="104">
                  <c:v>7.66</c:v>
                </c:pt>
                <c:pt idx="105">
                  <c:v>8.27</c:v>
                </c:pt>
                <c:pt idx="106">
                  <c:v>8.870000000000001</c:v>
                </c:pt>
                <c:pt idx="107">
                  <c:v>9.09</c:v>
                </c:pt>
                <c:pt idx="108">
                  <c:v>8.2199999999999989</c:v>
                </c:pt>
                <c:pt idx="109">
                  <c:v>7.8599999999999994</c:v>
                </c:pt>
                <c:pt idx="110">
                  <c:v>8.23</c:v>
                </c:pt>
                <c:pt idx="111">
                  <c:v>8.23</c:v>
                </c:pt>
                <c:pt idx="112">
                  <c:v>8.93</c:v>
                </c:pt>
                <c:pt idx="113">
                  <c:v>8.23</c:v>
                </c:pt>
                <c:pt idx="114">
                  <c:v>8.82</c:v>
                </c:pt>
                <c:pt idx="115">
                  <c:v>8.5100000000000016</c:v>
                </c:pt>
                <c:pt idx="116">
                  <c:v>8.92</c:v>
                </c:pt>
                <c:pt idx="117">
                  <c:v>8.1999999999999993</c:v>
                </c:pt>
                <c:pt idx="118">
                  <c:v>8.57</c:v>
                </c:pt>
                <c:pt idx="119">
                  <c:v>8.64</c:v>
                </c:pt>
                <c:pt idx="120">
                  <c:v>8.86</c:v>
                </c:pt>
                <c:pt idx="121">
                  <c:v>8.58</c:v>
                </c:pt>
                <c:pt idx="122">
                  <c:v>9.07</c:v>
                </c:pt>
                <c:pt idx="123">
                  <c:v>8.9400000000000013</c:v>
                </c:pt>
                <c:pt idx="124">
                  <c:v>8.83</c:v>
                </c:pt>
                <c:pt idx="125">
                  <c:v>8.44</c:v>
                </c:pt>
                <c:pt idx="126">
                  <c:v>8.370000000000001</c:v>
                </c:pt>
                <c:pt idx="127">
                  <c:v>3.99</c:v>
                </c:pt>
                <c:pt idx="128">
                  <c:v>7.94</c:v>
                </c:pt>
                <c:pt idx="129">
                  <c:v>7.83</c:v>
                </c:pt>
                <c:pt idx="130">
                  <c:v>8.39</c:v>
                </c:pt>
                <c:pt idx="131">
                  <c:v>8.82</c:v>
                </c:pt>
                <c:pt idx="132">
                  <c:v>9.370000000000001</c:v>
                </c:pt>
                <c:pt idx="133">
                  <c:v>7.9799999999999995</c:v>
                </c:pt>
                <c:pt idx="134">
                  <c:v>8.8000000000000007</c:v>
                </c:pt>
                <c:pt idx="135">
                  <c:v>8.43</c:v>
                </c:pt>
                <c:pt idx="136">
                  <c:v>8.7600000000000016</c:v>
                </c:pt>
                <c:pt idx="137">
                  <c:v>9.129999999999999</c:v>
                </c:pt>
                <c:pt idx="138">
                  <c:v>9.17</c:v>
                </c:pt>
                <c:pt idx="139">
                  <c:v>8.7799999999999994</c:v>
                </c:pt>
                <c:pt idx="140">
                  <c:v>8.25</c:v>
                </c:pt>
                <c:pt idx="141">
                  <c:v>8.7100000000000009</c:v>
                </c:pt>
                <c:pt idx="142">
                  <c:v>8.6999999999999993</c:v>
                </c:pt>
                <c:pt idx="143">
                  <c:v>8.19</c:v>
                </c:pt>
                <c:pt idx="144">
                  <c:v>8.19</c:v>
                </c:pt>
                <c:pt idx="145">
                  <c:v>9.18</c:v>
                </c:pt>
                <c:pt idx="146">
                  <c:v>9.18</c:v>
                </c:pt>
                <c:pt idx="147">
                  <c:v>8.5300000000000011</c:v>
                </c:pt>
                <c:pt idx="148">
                  <c:v>8.77</c:v>
                </c:pt>
                <c:pt idx="149">
                  <c:v>8.99</c:v>
                </c:pt>
                <c:pt idx="150">
                  <c:v>8.9499999999999993</c:v>
                </c:pt>
                <c:pt idx="151">
                  <c:v>6.72</c:v>
                </c:pt>
                <c:pt idx="152">
                  <c:v>7.73</c:v>
                </c:pt>
                <c:pt idx="153">
                  <c:v>7.77</c:v>
                </c:pt>
                <c:pt idx="154">
                  <c:v>8.129999999999999</c:v>
                </c:pt>
                <c:pt idx="155">
                  <c:v>8.3800000000000008</c:v>
                </c:pt>
                <c:pt idx="156">
                  <c:v>8.57</c:v>
                </c:pt>
                <c:pt idx="157">
                  <c:v>9.07</c:v>
                </c:pt>
                <c:pt idx="158">
                  <c:v>8.76</c:v>
                </c:pt>
                <c:pt idx="159">
                  <c:v>8.68</c:v>
                </c:pt>
                <c:pt idx="160">
                  <c:v>8.5</c:v>
                </c:pt>
                <c:pt idx="161">
                  <c:v>8.7199999999999989</c:v>
                </c:pt>
                <c:pt idx="162">
                  <c:v>8.02</c:v>
                </c:pt>
                <c:pt idx="163">
                  <c:v>8.39</c:v>
                </c:pt>
                <c:pt idx="164">
                  <c:v>8.34</c:v>
                </c:pt>
                <c:pt idx="165">
                  <c:v>8.4499999999999993</c:v>
                </c:pt>
                <c:pt idx="166">
                  <c:v>7.4399999999999995</c:v>
                </c:pt>
                <c:pt idx="167">
                  <c:v>7.3900000000000006</c:v>
                </c:pt>
                <c:pt idx="168">
                  <c:v>8.4499999999999993</c:v>
                </c:pt>
                <c:pt idx="169">
                  <c:v>8.89</c:v>
                </c:pt>
                <c:pt idx="170">
                  <c:v>8.58</c:v>
                </c:pt>
                <c:pt idx="171">
                  <c:v>8.65</c:v>
                </c:pt>
                <c:pt idx="172">
                  <c:v>8.27</c:v>
                </c:pt>
                <c:pt idx="173">
                  <c:v>8.68</c:v>
                </c:pt>
                <c:pt idx="174">
                  <c:v>8.83</c:v>
                </c:pt>
                <c:pt idx="175">
                  <c:v>8.35</c:v>
                </c:pt>
                <c:pt idx="176">
                  <c:v>8.39</c:v>
                </c:pt>
                <c:pt idx="177">
                  <c:v>8.1199999999999992</c:v>
                </c:pt>
                <c:pt idx="178">
                  <c:v>8.48</c:v>
                </c:pt>
                <c:pt idx="179">
                  <c:v>8.1</c:v>
                </c:pt>
                <c:pt idx="180">
                  <c:v>8.64</c:v>
                </c:pt>
                <c:pt idx="181">
                  <c:v>7.83</c:v>
                </c:pt>
                <c:pt idx="182">
                  <c:v>7.4399999999999995</c:v>
                </c:pt>
                <c:pt idx="183">
                  <c:v>8.41</c:v>
                </c:pt>
                <c:pt idx="184">
                  <c:v>8.39</c:v>
                </c:pt>
                <c:pt idx="185">
                  <c:v>8.2799999999999994</c:v>
                </c:pt>
                <c:pt idx="186">
                  <c:v>8.43</c:v>
                </c:pt>
                <c:pt idx="187">
                  <c:v>8.64</c:v>
                </c:pt>
                <c:pt idx="188">
                  <c:v>8.7899999999999991</c:v>
                </c:pt>
                <c:pt idx="189">
                  <c:v>8.1</c:v>
                </c:pt>
                <c:pt idx="190">
                  <c:v>7.8599999999999994</c:v>
                </c:pt>
                <c:pt idx="191">
                  <c:v>8.5599999999999987</c:v>
                </c:pt>
                <c:pt idx="192">
                  <c:v>8.6</c:v>
                </c:pt>
                <c:pt idx="193">
                  <c:v>8.4499999999999993</c:v>
                </c:pt>
                <c:pt idx="194">
                  <c:v>8.1199999999999992</c:v>
                </c:pt>
                <c:pt idx="195">
                  <c:v>8.09</c:v>
                </c:pt>
                <c:pt idx="196">
                  <c:v>8.58</c:v>
                </c:pt>
                <c:pt idx="197">
                  <c:v>8.26</c:v>
                </c:pt>
                <c:pt idx="198">
                  <c:v>8.0799999999999983</c:v>
                </c:pt>
                <c:pt idx="199">
                  <c:v>7.8900000000000006</c:v>
                </c:pt>
                <c:pt idx="200">
                  <c:v>7.42</c:v>
                </c:pt>
                <c:pt idx="201">
                  <c:v>8.4499999999999993</c:v>
                </c:pt>
                <c:pt idx="202">
                  <c:v>8.5599999999999987</c:v>
                </c:pt>
                <c:pt idx="203">
                  <c:v>8.379999999999999</c:v>
                </c:pt>
                <c:pt idx="204">
                  <c:v>8.23</c:v>
                </c:pt>
                <c:pt idx="205">
                  <c:v>8.34</c:v>
                </c:pt>
                <c:pt idx="206">
                  <c:v>8.51</c:v>
                </c:pt>
                <c:pt idx="207">
                  <c:v>7.93</c:v>
                </c:pt>
                <c:pt idx="208">
                  <c:v>8.5300000000000011</c:v>
                </c:pt>
                <c:pt idx="209">
                  <c:v>8.52</c:v>
                </c:pt>
                <c:pt idx="210">
                  <c:v>8.2799999999999994</c:v>
                </c:pt>
                <c:pt idx="211">
                  <c:v>8.26</c:v>
                </c:pt>
                <c:pt idx="212">
                  <c:v>7.6199999999999992</c:v>
                </c:pt>
                <c:pt idx="213">
                  <c:v>8.9400000000000013</c:v>
                </c:pt>
                <c:pt idx="214">
                  <c:v>8.6</c:v>
                </c:pt>
                <c:pt idx="215">
                  <c:v>8.19</c:v>
                </c:pt>
                <c:pt idx="216">
                  <c:v>8.42</c:v>
                </c:pt>
                <c:pt idx="217">
                  <c:v>8.59</c:v>
                </c:pt>
                <c:pt idx="218">
                  <c:v>8.83</c:v>
                </c:pt>
                <c:pt idx="219">
                  <c:v>8.1499999999999986</c:v>
                </c:pt>
                <c:pt idx="220">
                  <c:v>8.7600000000000016</c:v>
                </c:pt>
                <c:pt idx="221">
                  <c:v>8.06</c:v>
                </c:pt>
                <c:pt idx="222">
                  <c:v>8.08</c:v>
                </c:pt>
                <c:pt idx="223">
                  <c:v>7.5600000000000005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78144"/>
        <c:axId val="117409280"/>
      </c:lineChart>
      <c:catAx>
        <c:axId val="9907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7409280"/>
        <c:crosses val="autoZero"/>
        <c:auto val="0"/>
        <c:lblAlgn val="ctr"/>
        <c:lblOffset val="100"/>
        <c:tickLblSkip val="25"/>
        <c:tickMarkSkip val="25"/>
        <c:noMultiLvlLbl val="0"/>
      </c:catAx>
      <c:valAx>
        <c:axId val="117409280"/>
        <c:scaling>
          <c:orientation val="minMax"/>
          <c:max val="15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90781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35F626D-2186-49F6-9E4E-9495C280FFB1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3769ED2-682F-4BB1-947C-FF7773585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67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CA7754F-6481-4BC9-98A5-1CB1C40F9B5D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7936928-101F-428E-8569-0018E049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Picture 1" descr="transitionTitle_bkgdKO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88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3375" y="2963863"/>
            <a:ext cx="7772400" cy="1471612"/>
          </a:xfrm>
        </p:spPr>
        <p:txBody>
          <a:bodyPr/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488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3998913"/>
            <a:ext cx="6402388" cy="1751012"/>
          </a:xfrm>
        </p:spPr>
        <p:txBody>
          <a:bodyPr/>
          <a:lstStyle>
            <a:lvl1pPr marL="0" indent="0">
              <a:buFont typeface="Wingdings 3" pitchFamily="18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Slide Number Placeholder 7"/>
          <p:cNvSpPr>
            <a:spLocks/>
          </p:cNvSpPr>
          <p:nvPr/>
        </p:nvSpPr>
        <p:spPr bwMode="auto">
          <a:xfrm>
            <a:off x="7010400" y="1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399" tIns="51199" rIns="102399" bIns="51199" anchor="ctr"/>
          <a:lstStyle/>
          <a:p>
            <a:pPr algn="r" defTabSz="1023800"/>
            <a:fld id="{559CAEF5-689D-4B04-A4FA-D09942432823}" type="slidenum">
              <a:rPr lang="en-US" sz="1100">
                <a:ea typeface="ＭＳ Ｐゴシック" pitchFamily="34" charset="-128"/>
              </a:rPr>
              <a:pPr algn="r" defTabSz="1023800"/>
              <a:t>‹#›</a:t>
            </a:fld>
            <a:endParaRPr lang="en-US" sz="1100"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8872" y="5925313"/>
            <a:ext cx="1938528" cy="93268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381001"/>
            <a:ext cx="2133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381001"/>
            <a:ext cx="62484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381000"/>
            <a:ext cx="8534400" cy="758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33375" y="1527175"/>
            <a:ext cx="8534400" cy="46450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1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381000"/>
            <a:ext cx="8534400" cy="758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5" y="1527175"/>
            <a:ext cx="4191000" cy="4645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76775" y="1527175"/>
            <a:ext cx="4191000" cy="46450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1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381000"/>
            <a:ext cx="8534400" cy="758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3375" y="1527175"/>
            <a:ext cx="8534400" cy="4645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1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10D6B6-F409-47D3-A8FD-ADCD893280F4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AD17-A38C-4E66-9CB8-AAD9CFEBD64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82305" y="133350"/>
            <a:ext cx="1213257" cy="831538"/>
            <a:chOff x="582305" y="133350"/>
            <a:chExt cx="1213257" cy="831538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305" y="133350"/>
              <a:ext cx="1213257" cy="831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305" y="228600"/>
              <a:ext cx="1204729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89117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9" indent="0">
              <a:buNone/>
              <a:defRPr sz="1800"/>
            </a:lvl2pPr>
            <a:lvl3pPr marL="914277" indent="0">
              <a:buNone/>
              <a:defRPr sz="1600"/>
            </a:lvl3pPr>
            <a:lvl4pPr marL="1371415" indent="0">
              <a:buNone/>
              <a:defRPr sz="1400"/>
            </a:lvl4pPr>
            <a:lvl5pPr marL="1828554" indent="0">
              <a:buNone/>
              <a:defRPr sz="1400"/>
            </a:lvl5pPr>
            <a:lvl6pPr marL="2285693" indent="0">
              <a:buNone/>
              <a:defRPr sz="1400"/>
            </a:lvl6pPr>
            <a:lvl7pPr marL="2742831" indent="0">
              <a:buNone/>
              <a:defRPr sz="1400"/>
            </a:lvl7pPr>
            <a:lvl8pPr marL="3199969" indent="0">
              <a:buNone/>
              <a:defRPr sz="1400"/>
            </a:lvl8pPr>
            <a:lvl9pPr marL="365710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527175"/>
            <a:ext cx="4191000" cy="4645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527175"/>
            <a:ext cx="4191000" cy="4645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7" indent="0">
              <a:buNone/>
              <a:defRPr sz="1800" b="1"/>
            </a:lvl3pPr>
            <a:lvl4pPr marL="1371415" indent="0">
              <a:buNone/>
              <a:defRPr sz="1600" b="1"/>
            </a:lvl4pPr>
            <a:lvl5pPr marL="1828554" indent="0">
              <a:buNone/>
              <a:defRPr sz="1600" b="1"/>
            </a:lvl5pPr>
            <a:lvl6pPr marL="2285693" indent="0">
              <a:buNone/>
              <a:defRPr sz="1600" b="1"/>
            </a:lvl6pPr>
            <a:lvl7pPr marL="2742831" indent="0">
              <a:buNone/>
              <a:defRPr sz="1600" b="1"/>
            </a:lvl7pPr>
            <a:lvl8pPr marL="3199969" indent="0">
              <a:buNone/>
              <a:defRPr sz="1600" b="1"/>
            </a:lvl8pPr>
            <a:lvl9pPr marL="36571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7" indent="0">
              <a:buNone/>
              <a:defRPr sz="1800" b="1"/>
            </a:lvl3pPr>
            <a:lvl4pPr marL="1371415" indent="0">
              <a:buNone/>
              <a:defRPr sz="1600" b="1"/>
            </a:lvl4pPr>
            <a:lvl5pPr marL="1828554" indent="0">
              <a:buNone/>
              <a:defRPr sz="1600" b="1"/>
            </a:lvl5pPr>
            <a:lvl6pPr marL="2285693" indent="0">
              <a:buNone/>
              <a:defRPr sz="1600" b="1"/>
            </a:lvl6pPr>
            <a:lvl7pPr marL="2742831" indent="0">
              <a:buNone/>
              <a:defRPr sz="1600" b="1"/>
            </a:lvl7pPr>
            <a:lvl8pPr marL="3199969" indent="0">
              <a:buNone/>
              <a:defRPr sz="1600" b="1"/>
            </a:lvl8pPr>
            <a:lvl9pPr marL="36571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9" indent="0">
              <a:buNone/>
              <a:defRPr sz="1200"/>
            </a:lvl2pPr>
            <a:lvl3pPr marL="914277" indent="0">
              <a:buNone/>
              <a:defRPr sz="1000"/>
            </a:lvl3pPr>
            <a:lvl4pPr marL="1371415" indent="0">
              <a:buNone/>
              <a:defRPr sz="900"/>
            </a:lvl4pPr>
            <a:lvl5pPr marL="1828554" indent="0">
              <a:buNone/>
              <a:defRPr sz="900"/>
            </a:lvl5pPr>
            <a:lvl6pPr marL="2285693" indent="0">
              <a:buNone/>
              <a:defRPr sz="900"/>
            </a:lvl6pPr>
            <a:lvl7pPr marL="2742831" indent="0">
              <a:buNone/>
              <a:defRPr sz="900"/>
            </a:lvl7pPr>
            <a:lvl8pPr marL="3199969" indent="0">
              <a:buNone/>
              <a:defRPr sz="900"/>
            </a:lvl8pPr>
            <a:lvl9pPr marL="36571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9" indent="0">
              <a:buNone/>
              <a:defRPr sz="2800"/>
            </a:lvl2pPr>
            <a:lvl3pPr marL="914277" indent="0">
              <a:buNone/>
              <a:defRPr sz="2400"/>
            </a:lvl3pPr>
            <a:lvl4pPr marL="1371415" indent="0">
              <a:buNone/>
              <a:defRPr sz="2000"/>
            </a:lvl4pPr>
            <a:lvl5pPr marL="1828554" indent="0">
              <a:buNone/>
              <a:defRPr sz="2000"/>
            </a:lvl5pPr>
            <a:lvl6pPr marL="2285693" indent="0">
              <a:buNone/>
              <a:defRPr sz="2000"/>
            </a:lvl6pPr>
            <a:lvl7pPr marL="2742831" indent="0">
              <a:buNone/>
              <a:defRPr sz="2000"/>
            </a:lvl7pPr>
            <a:lvl8pPr marL="3199969" indent="0">
              <a:buNone/>
              <a:defRPr sz="2000"/>
            </a:lvl8pPr>
            <a:lvl9pPr marL="3657108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9" indent="0">
              <a:buNone/>
              <a:defRPr sz="1200"/>
            </a:lvl2pPr>
            <a:lvl3pPr marL="914277" indent="0">
              <a:buNone/>
              <a:defRPr sz="1000"/>
            </a:lvl3pPr>
            <a:lvl4pPr marL="1371415" indent="0">
              <a:buNone/>
              <a:defRPr sz="900"/>
            </a:lvl4pPr>
            <a:lvl5pPr marL="1828554" indent="0">
              <a:buNone/>
              <a:defRPr sz="900"/>
            </a:lvl5pPr>
            <a:lvl6pPr marL="2285693" indent="0">
              <a:buNone/>
              <a:defRPr sz="900"/>
            </a:lvl6pPr>
            <a:lvl7pPr marL="2742831" indent="0">
              <a:buNone/>
              <a:defRPr sz="900"/>
            </a:lvl7pPr>
            <a:lvl8pPr marL="3199969" indent="0">
              <a:buNone/>
              <a:defRPr sz="900"/>
            </a:lvl8pPr>
            <a:lvl9pPr marL="36571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17" descr="transitionTitle_bkgd_02_light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0" y="51816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78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3375" y="3810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399" tIns="51199" rIns="102399" bIns="51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527175"/>
            <a:ext cx="85344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399" tIns="51199" rIns="102399" bIns="51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7010400" y="1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399" tIns="51199" rIns="102399" bIns="51199" numCol="1" anchor="ctr" anchorCtr="0" compatLnSpc="1">
            <a:prstTxWarp prst="textNoShape">
              <a:avLst/>
            </a:prstTxWarp>
          </a:bodyPr>
          <a:lstStyle>
            <a:lvl1pPr algn="r" defTabSz="1023800">
              <a:defRPr sz="1100">
                <a:ea typeface="+mn-ea"/>
              </a:defRPr>
            </a:lvl1pPr>
          </a:lstStyle>
          <a:p>
            <a:fld id="{EA87E28B-2664-48F0-A10A-CFBE136B7D0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8872" y="5925313"/>
            <a:ext cx="1938528" cy="9326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10238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AC9"/>
          </a:solidFill>
          <a:latin typeface="+mj-lt"/>
          <a:ea typeface="+mj-ea"/>
          <a:cs typeface="+mj-cs"/>
        </a:defRPr>
      </a:lvl1pPr>
      <a:lvl2pPr algn="l" defTabSz="10238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AC9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defTabSz="10238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AC9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defTabSz="10238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AC9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defTabSz="10238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AC9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139" algn="l" defTabSz="10238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AC9"/>
          </a:solidFill>
          <a:latin typeface="Arial" pitchFamily="34" charset="0"/>
          <a:ea typeface="ＭＳ Ｐゴシック" pitchFamily="34" charset="-128"/>
          <a:cs typeface="Arial" pitchFamily="34" charset="0"/>
        </a:defRPr>
      </a:lvl6pPr>
      <a:lvl7pPr marL="914277" algn="l" defTabSz="10238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AC9"/>
          </a:solidFill>
          <a:latin typeface="Arial" pitchFamily="34" charset="0"/>
          <a:ea typeface="ＭＳ Ｐゴシック" pitchFamily="34" charset="-128"/>
          <a:cs typeface="Arial" pitchFamily="34" charset="0"/>
        </a:defRPr>
      </a:lvl7pPr>
      <a:lvl8pPr marL="1371415" algn="l" defTabSz="10238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AC9"/>
          </a:solidFill>
          <a:latin typeface="Arial" pitchFamily="34" charset="0"/>
          <a:ea typeface="ＭＳ Ｐゴシック" pitchFamily="34" charset="-128"/>
          <a:cs typeface="Arial" pitchFamily="34" charset="0"/>
        </a:defRPr>
      </a:lvl8pPr>
      <a:lvl9pPr marL="1828554" algn="l" defTabSz="1023800" rtl="0" eaLnBrk="1" fontAlgn="base" hangingPunct="1">
        <a:spcBef>
          <a:spcPct val="0"/>
        </a:spcBef>
        <a:spcAft>
          <a:spcPct val="0"/>
        </a:spcAft>
        <a:defRPr sz="3600">
          <a:solidFill>
            <a:srgbClr val="007AC9"/>
          </a:solidFill>
          <a:latin typeface="Arial" pitchFamily="34" charset="0"/>
          <a:ea typeface="ＭＳ Ｐゴシック" pitchFamily="34" charset="-128"/>
          <a:cs typeface="Arial" pitchFamily="34" charset="0"/>
        </a:defRPr>
      </a:lvl9pPr>
    </p:titleStyle>
    <p:bodyStyle>
      <a:lvl1pPr marL="260315" indent="-260315" algn="l" defTabSz="1023800" rtl="0" eaLnBrk="1" fontAlgn="base" hangingPunct="1">
        <a:lnSpc>
          <a:spcPct val="90000"/>
        </a:lnSpc>
        <a:spcBef>
          <a:spcPct val="50000"/>
        </a:spcBef>
        <a:spcAft>
          <a:spcPct val="20000"/>
        </a:spcAft>
        <a:buClr>
          <a:srgbClr val="007AC9"/>
        </a:buClr>
        <a:buSzPct val="70000"/>
        <a:buFont typeface="Wingdings 3" pitchFamily="18" charset="2"/>
        <a:buChar char="y"/>
        <a:defRPr sz="2400">
          <a:solidFill>
            <a:srgbClr val="4D4F53"/>
          </a:solidFill>
          <a:latin typeface="+mn-lt"/>
          <a:ea typeface="+mn-ea"/>
          <a:cs typeface="+mn-cs"/>
        </a:defRPr>
      </a:lvl1pPr>
      <a:lvl2pPr marL="568248" indent="-179364" algn="l" defTabSz="1023800" rtl="0" eaLnBrk="1" fontAlgn="base" hangingPunct="1">
        <a:lnSpc>
          <a:spcPct val="90000"/>
        </a:lnSpc>
        <a:spcBef>
          <a:spcPct val="0"/>
        </a:spcBef>
        <a:spcAft>
          <a:spcPct val="20000"/>
        </a:spcAft>
        <a:buClr>
          <a:srgbClr val="007AC9"/>
        </a:buClr>
        <a:buFont typeface="Wingdings" pitchFamily="2" charset="2"/>
        <a:buChar char="§"/>
        <a:defRPr sz="2000">
          <a:solidFill>
            <a:srgbClr val="4D4F53"/>
          </a:solidFill>
          <a:latin typeface="+mn-lt"/>
          <a:ea typeface="+mn-ea"/>
          <a:cs typeface="+mn-cs"/>
        </a:defRPr>
      </a:lvl2pPr>
      <a:lvl3pPr marL="895230" indent="-196824" algn="l" defTabSz="1023800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7AC9"/>
        </a:buClr>
        <a:buFont typeface="Arial" pitchFamily="34" charset="0"/>
        <a:buChar char="-"/>
        <a:defRPr sz="1700">
          <a:solidFill>
            <a:srgbClr val="4D4F53"/>
          </a:solidFill>
          <a:latin typeface="+mn-lt"/>
          <a:ea typeface="+mn-ea"/>
          <a:cs typeface="+mn-cs"/>
        </a:defRPr>
      </a:lvl3pPr>
      <a:lvl4pPr marL="1220623" indent="-196824" algn="l" defTabSz="1023800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7AC9"/>
        </a:buClr>
        <a:buFont typeface="Wingdings" pitchFamily="2" charset="2"/>
        <a:buChar char="§"/>
        <a:defRPr sz="1500">
          <a:solidFill>
            <a:srgbClr val="4D4F53"/>
          </a:solidFill>
          <a:latin typeface="+mn-lt"/>
          <a:ea typeface="+mn-ea"/>
          <a:cs typeface="+mn-cs"/>
        </a:defRPr>
      </a:lvl4pPr>
      <a:lvl5pPr marL="1544430" indent="-195237" algn="l" defTabSz="1023800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7AC9"/>
        </a:buClr>
        <a:buFont typeface="Wingdings" pitchFamily="2" charset="2"/>
        <a:buChar char="§"/>
        <a:defRPr sz="1500">
          <a:solidFill>
            <a:srgbClr val="4D4F53"/>
          </a:solidFill>
          <a:latin typeface="+mn-lt"/>
          <a:ea typeface="+mn-ea"/>
          <a:cs typeface="+mn-cs"/>
        </a:defRPr>
      </a:lvl5pPr>
      <a:lvl6pPr marL="2001569" indent="-195237" algn="l" defTabSz="1023800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7AC9"/>
        </a:buClr>
        <a:buFont typeface="Wingdings" pitchFamily="2" charset="2"/>
        <a:buChar char="§"/>
        <a:defRPr sz="1500">
          <a:solidFill>
            <a:srgbClr val="4D4F53"/>
          </a:solidFill>
          <a:latin typeface="+mn-lt"/>
          <a:ea typeface="+mn-ea"/>
          <a:cs typeface="+mn-cs"/>
        </a:defRPr>
      </a:lvl6pPr>
      <a:lvl7pPr marL="2458707" indent="-195237" algn="l" defTabSz="1023800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7AC9"/>
        </a:buClr>
        <a:buFont typeface="Wingdings" pitchFamily="2" charset="2"/>
        <a:buChar char="§"/>
        <a:defRPr sz="1500">
          <a:solidFill>
            <a:srgbClr val="4D4F53"/>
          </a:solidFill>
          <a:latin typeface="+mn-lt"/>
          <a:ea typeface="+mn-ea"/>
          <a:cs typeface="+mn-cs"/>
        </a:defRPr>
      </a:lvl7pPr>
      <a:lvl8pPr marL="2915845" indent="-195237" algn="l" defTabSz="1023800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7AC9"/>
        </a:buClr>
        <a:buFont typeface="Wingdings" pitchFamily="2" charset="2"/>
        <a:buChar char="§"/>
        <a:defRPr sz="1500">
          <a:solidFill>
            <a:srgbClr val="4D4F53"/>
          </a:solidFill>
          <a:latin typeface="+mn-lt"/>
          <a:ea typeface="+mn-ea"/>
          <a:cs typeface="+mn-cs"/>
        </a:defRPr>
      </a:lvl8pPr>
      <a:lvl9pPr marL="3372984" indent="-195237" algn="l" defTabSz="1023800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7AC9"/>
        </a:buClr>
        <a:buFont typeface="Wingdings" pitchFamily="2" charset="2"/>
        <a:buChar char="§"/>
        <a:defRPr sz="1500">
          <a:solidFill>
            <a:srgbClr val="4D4F5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9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7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5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4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3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1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9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8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Nalco’s Corn Oil Separation 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962400"/>
            <a:ext cx="7086600" cy="1751012"/>
          </a:xfrm>
        </p:spPr>
        <p:txBody>
          <a:bodyPr/>
          <a:lstStyle/>
          <a:p>
            <a:r>
              <a:rPr lang="en-US" dirty="0" smtClean="0"/>
              <a:t>Increase Recovery + Decrease Variability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2573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381000"/>
            <a:ext cx="8534400" cy="4800600"/>
          </a:xfrm>
        </p:spPr>
        <p:txBody>
          <a:bodyPr/>
          <a:lstStyle/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Increase yield by up to </a:t>
            </a:r>
            <a:br>
              <a:rPr lang="en-US" sz="4800" dirty="0" smtClean="0"/>
            </a:br>
            <a:r>
              <a:rPr lang="en-US" sz="4800" dirty="0" smtClean="0"/>
              <a:t>.3 </a:t>
            </a:r>
            <a:r>
              <a:rPr lang="en-US" sz="4800" dirty="0" err="1" smtClean="0"/>
              <a:t>lb</a:t>
            </a:r>
            <a:r>
              <a:rPr lang="en-US" sz="4800" dirty="0" smtClean="0"/>
              <a:t> / bushel</a:t>
            </a:r>
            <a:br>
              <a:rPr lang="en-US" sz="48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67100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5029200"/>
            <a:ext cx="5526088" cy="9144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Times New Roman" pitchFamily="18" charset="0"/>
              </a:rPr>
              <a:t>Decrease extraction system variability</a:t>
            </a:r>
            <a:endParaRPr lang="en-US" sz="36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graphicFrame>
        <p:nvGraphicFramePr>
          <p:cNvPr id="6" name="Picture Placeholder 5"/>
          <p:cNvGraphicFramePr>
            <a:graphicFrameLocks noGrp="1"/>
          </p:cNvGraphicFramePr>
          <p:nvPr>
            <p:ph type="pic" idx="1"/>
          </p:nvPr>
        </p:nvGraphicFramePr>
        <p:xfrm>
          <a:off x="1792288" y="612775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446145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Crude Corn Oil Quality is </a:t>
            </a:r>
            <a:br>
              <a:rPr lang="en-US" dirty="0" smtClean="0"/>
            </a:br>
            <a:r>
              <a:rPr lang="en-US" dirty="0" smtClean="0"/>
              <a:t>Significantly Improved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Before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	After</a:t>
            </a:r>
            <a:endParaRPr lang="en-US" dirty="0"/>
          </a:p>
        </p:txBody>
      </p:sp>
      <p:pic>
        <p:nvPicPr>
          <p:cNvPr id="16386" name="Picture 2" descr="C:\Users\nlimberg\Documents\My Documents\Nancy\GOB 2013\Before GR 8109 plus Treatment 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994" y="2174875"/>
            <a:ext cx="2222599" cy="395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nlimberg\Documents\My Documents\Nancy\GOB 2013\After GR8109 Plus Treatment 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613" y="2174875"/>
            <a:ext cx="2222599" cy="395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1553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3_Olson Title Option 2">
  <a:themeElements>
    <a:clrScheme name="ECOLAB NEW colors">
      <a:dk1>
        <a:srgbClr val="4D4F53"/>
      </a:dk1>
      <a:lt1>
        <a:sysClr val="window" lastClr="FFFFFF"/>
      </a:lt1>
      <a:dk2>
        <a:srgbClr val="007AC9"/>
      </a:dk2>
      <a:lt2>
        <a:srgbClr val="EEECE1"/>
      </a:lt2>
      <a:accent1>
        <a:srgbClr val="007AC9"/>
      </a:accent1>
      <a:accent2>
        <a:srgbClr val="4D4F53"/>
      </a:accent2>
      <a:accent3>
        <a:srgbClr val="5B8F22"/>
      </a:accent3>
      <a:accent4>
        <a:srgbClr val="E17000"/>
      </a:accent4>
      <a:accent5>
        <a:srgbClr val="EEAF00"/>
      </a:accent5>
      <a:accent6>
        <a:srgbClr val="5EB6EE"/>
      </a:accent6>
      <a:hlink>
        <a:srgbClr val="002060"/>
      </a:hlink>
      <a:folHlink>
        <a:srgbClr val="4D4F53"/>
      </a:folHlink>
    </a:clrScheme>
    <a:fontScheme name="3_Olson Title Option 2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4D4F53"/>
            </a:solidFill>
            <a:effectLst/>
            <a:latin typeface="Arial" pitchFamily="34" charset="0"/>
            <a:ea typeface="ＭＳ Ｐゴシック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4D4F53"/>
            </a:solidFill>
            <a:effectLst/>
            <a:latin typeface="Arial" pitchFamily="34" charset="0"/>
            <a:ea typeface="ＭＳ Ｐゴシック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3_Olson Title Option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lson Title Option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lson Title Option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lson Title Option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lson Title Option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lson Title Option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lson Title Option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lson Title Option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lson Title Option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lson Title Option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lson Title Option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lson Title Option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lson Title Option 2 13">
        <a:dk1>
          <a:srgbClr val="007AC9"/>
        </a:dk1>
        <a:lt1>
          <a:srgbClr val="FFFFFF"/>
        </a:lt1>
        <a:dk2>
          <a:srgbClr val="0099CC"/>
        </a:dk2>
        <a:lt2>
          <a:srgbClr val="DC0451"/>
        </a:lt2>
        <a:accent1>
          <a:srgbClr val="58A618"/>
        </a:accent1>
        <a:accent2>
          <a:srgbClr val="4060AF"/>
        </a:accent2>
        <a:accent3>
          <a:srgbClr val="FFFFFF"/>
        </a:accent3>
        <a:accent4>
          <a:srgbClr val="0067AB"/>
        </a:accent4>
        <a:accent5>
          <a:srgbClr val="B4D0AB"/>
        </a:accent5>
        <a:accent6>
          <a:srgbClr val="39569E"/>
        </a:accent6>
        <a:hlink>
          <a:srgbClr val="EEAF00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lson Title Option 2 14">
        <a:dk1>
          <a:srgbClr val="007AC9"/>
        </a:dk1>
        <a:lt1>
          <a:srgbClr val="FFFFFF"/>
        </a:lt1>
        <a:dk2>
          <a:srgbClr val="0099CC"/>
        </a:dk2>
        <a:lt2>
          <a:srgbClr val="DC0451"/>
        </a:lt2>
        <a:accent1>
          <a:srgbClr val="007AC9"/>
        </a:accent1>
        <a:accent2>
          <a:srgbClr val="4060AF"/>
        </a:accent2>
        <a:accent3>
          <a:srgbClr val="FFFFFF"/>
        </a:accent3>
        <a:accent4>
          <a:srgbClr val="0067AB"/>
        </a:accent4>
        <a:accent5>
          <a:srgbClr val="AABEE1"/>
        </a:accent5>
        <a:accent6>
          <a:srgbClr val="39569E"/>
        </a:accent6>
        <a:hlink>
          <a:srgbClr val="ADAFAF"/>
        </a:hlink>
        <a:folHlink>
          <a:srgbClr val="4D4F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lson Title Option 2 15">
        <a:dk1>
          <a:srgbClr val="007AC9"/>
        </a:dk1>
        <a:lt1>
          <a:srgbClr val="FFFFFF"/>
        </a:lt1>
        <a:dk2>
          <a:srgbClr val="0099CC"/>
        </a:dk2>
        <a:lt2>
          <a:srgbClr val="DC0451"/>
        </a:lt2>
        <a:accent1>
          <a:srgbClr val="0099CC"/>
        </a:accent1>
        <a:accent2>
          <a:srgbClr val="4060AF"/>
        </a:accent2>
        <a:accent3>
          <a:srgbClr val="FFFFFF"/>
        </a:accent3>
        <a:accent4>
          <a:srgbClr val="0067AB"/>
        </a:accent4>
        <a:accent5>
          <a:srgbClr val="AACAE2"/>
        </a:accent5>
        <a:accent6>
          <a:srgbClr val="39569E"/>
        </a:accent6>
        <a:hlink>
          <a:srgbClr val="ADAFAF"/>
        </a:hlink>
        <a:folHlink>
          <a:srgbClr val="4D4F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lson Title Option 2 16">
        <a:dk1>
          <a:srgbClr val="4D4F53"/>
        </a:dk1>
        <a:lt1>
          <a:srgbClr val="FFFFFF"/>
        </a:lt1>
        <a:dk2>
          <a:srgbClr val="007AC9"/>
        </a:dk2>
        <a:lt2>
          <a:srgbClr val="000000"/>
        </a:lt2>
        <a:accent1>
          <a:srgbClr val="007AC9"/>
        </a:accent1>
        <a:accent2>
          <a:srgbClr val="4D4F53"/>
        </a:accent2>
        <a:accent3>
          <a:srgbClr val="FFFFFF"/>
        </a:accent3>
        <a:accent4>
          <a:srgbClr val="404246"/>
        </a:accent4>
        <a:accent5>
          <a:srgbClr val="AABEE1"/>
        </a:accent5>
        <a:accent6>
          <a:srgbClr val="45474A"/>
        </a:accent6>
        <a:hlink>
          <a:srgbClr val="ADAFAF"/>
        </a:hlink>
        <a:folHlink>
          <a:srgbClr val="E0003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33A371C0F93946A9697921E4FD2DE8" ma:contentTypeVersion="1" ma:contentTypeDescription="Create a new document." ma:contentTypeScope="" ma:versionID="4f3d884afe9395bd4407fb9c788f264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577E1A-38E6-4B30-9416-2DA245480A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630707-6FF8-4115-B373-FD7841B076B9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62F88B7-70F2-4C5B-A95F-88F40AA500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Nalco an ecolab company</Template>
  <TotalTime>29206</TotalTime>
  <Words>26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3_Olson Title Option 2</vt:lpstr>
      <vt:lpstr>Nalco’s Corn Oil Separation Aid</vt:lpstr>
      <vt:lpstr>  Increase yield by up to  .3 lb / bushel  </vt:lpstr>
      <vt:lpstr>PowerPoint Presentation</vt:lpstr>
      <vt:lpstr>Crude Corn Oil Quality is  Significantly Improved</vt:lpstr>
    </vt:vector>
  </TitlesOfParts>
  <Company>Nalco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Automation</dc:title>
  <dc:creator>Mark Swindells</dc:creator>
  <cp:lastModifiedBy>Nancy Limberg-Meyer</cp:lastModifiedBy>
  <cp:revision>368</cp:revision>
  <cp:lastPrinted>2013-04-24T17:02:26Z</cp:lastPrinted>
  <dcterms:created xsi:type="dcterms:W3CDTF">2012-10-17T14:36:09Z</dcterms:created>
  <dcterms:modified xsi:type="dcterms:W3CDTF">2013-05-13T20:19:49Z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1954243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D5.0.2</vt:lpwstr>
  </property>
  <property fmtid="{D5CDD505-2E9C-101B-9397-08002B2CF9AE}" pid="5" name="ContentTypeId">
    <vt:lpwstr>0x0101006333A371C0F93946A9697921E4FD2DE8</vt:lpwstr>
  </property>
</Properties>
</file>